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3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3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1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7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4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5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9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AB15-7B47-4E69-8EEF-6AFDDCF3799A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D965-CD4E-4BD2-BAA1-520FC7BC4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0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мультфильма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1482832"/>
            <a:ext cx="6445790" cy="48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8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Изготовление информационных материалов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5"/>
            <a:ext cx="5248275" cy="39362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6475" y="1990284"/>
            <a:ext cx="5329220" cy="40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рисунков «Права и обязанности в красках»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1633476"/>
            <a:ext cx="3617941" cy="481812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8541" y="1839873"/>
            <a:ext cx="5713782" cy="42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3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Просмотр мультфильма</vt:lpstr>
      <vt:lpstr>Изготовление информационных материалов</vt:lpstr>
      <vt:lpstr>Конкурс рисунков «Права и обязанности в красках»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Просмотр мультфильма</dc:title>
  <dc:creator>user</dc:creator>
  <cp:lastModifiedBy>user</cp:lastModifiedBy>
  <cp:revision>2</cp:revision>
  <dcterms:created xsi:type="dcterms:W3CDTF">2022-12-17T13:06:25Z</dcterms:created>
  <dcterms:modified xsi:type="dcterms:W3CDTF">2022-12-17T13:28:58Z</dcterms:modified>
</cp:coreProperties>
</file>