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pTMF7o5bWXA/ULvVuyUMv9I/AAAAAAAAi8E/sciuvYuRwSU/s1600/sociedad-solidaria-tolerante-solidaridad-tolerancia-igualda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93" y="476672"/>
            <a:ext cx="2125740" cy="21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orodz.info/sites/gorodz/files/news-thumbs/dobr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CF5"/>
              </a:clrFrom>
              <a:clrTo>
                <a:srgbClr val="F9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7" y="3192907"/>
            <a:ext cx="5124044" cy="33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arinadal.at.ua/0_f65cf_6ffeee23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04" y="27439"/>
            <a:ext cx="3491880" cy="21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99.beon.ru/img-fotki.yandex.ru/get/5805/sockolovanatascha.8/0_57b76_66d5f72c_XL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26" y="1850824"/>
            <a:ext cx="3838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-H3DrURX-pQQ/VhYyM86sJYI/AAAAAAAAUc0/Grc900DiO_Q/s1600/4kWEN7GlBR%255B1%255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47" y="3895751"/>
            <a:ext cx="3024210" cy="26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99.beon.ru/img-fotki.yandex.ru/get/5805/sockolovanatascha.8/0_57b76_66d5f72c_XL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7" y="1975300"/>
            <a:ext cx="3838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99.beon.ru/img-fotki.yandex.ru/get/5805/sockolovanatascha.8/0_57b76_66d5f72c_XL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49" y="18336"/>
            <a:ext cx="3514098" cy="20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99.beon.ru/img-fotki.yandex.ru/get/5805/sockolovanatascha.8/0_57b76_66d5f72c_XL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1" y="281492"/>
            <a:ext cx="3838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99.beon.ru/img-fotki.yandex.ru/get/5805/sockolovanatascha.8/0_57b76_66d5f72c_XL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" y="4325473"/>
            <a:ext cx="3838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99.beon.ru/img-fotki.yandex.ru/get/5805/sockolovanatascha.8/0_57b76_66d5f72c_XL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58" y="4239825"/>
            <a:ext cx="3838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99.beon.ru/img-fotki.yandex.ru/get/5805/sockolovanatascha.8/0_57b76_66d5f72c_XL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3080" y="2525620"/>
            <a:ext cx="2765113" cy="16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3182" y="2815631"/>
            <a:ext cx="8631308" cy="216024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ЛАДОШКА ДОБРОТЫ</a:t>
            </a:r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»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yksa.ru/news/data/upimages/deti-vnimanie-vyks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35"/>
            <a:ext cx="1504275" cy="112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7962627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.  Прикоснись ко мне добротой –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И болезни смоет волной,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И печаль обойдёт стороной,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Озарится душа красотой.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1.  Вам нужен круг друзей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И сердца доброта.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Чтобы хорошие люди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Были рядом всегда.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2.  Чтоб не стоял человек равнодушно,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Когда у кого-то беда.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Рвануться на выручку нужно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В любую минуту, всегда.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1.   Вы не должны чувствовать себя одинокими, ведь вы живёте на свете не одни, а среди людей. Счастье, когда тебя понимают и тебе помогают.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2.   И живётся вроде лучше,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И на сердце веселей,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Если кто-то вам поможет,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Отнесётся подобрей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7962627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.  Прикоснись ко мне добротой –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И болезни смоет волной,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И печаль обойдёт стороной,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Озарится душа красотой.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1.  Вам нужен круг друзей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И сердца доброта.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Чтобы хорошие люди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Были рядом всегда.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2.  Чтоб не стоял человек равнодушно,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Когда у кого-то беда.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Рвануться на выручку нужно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В любую минуту, всегда.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1.   Вы не должны чувствовать себя одинокими, ведь вы живёте на свете не одни, а среди людей. Счастье, когда тебя понимают и тебе помогают.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2.   И живётся вроде лучше,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И на сердце веселей,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Если кто-то вам поможет,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Отнесётся подобрей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2253" y="304800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Прикоснись </a:t>
            </a:r>
            <a:r>
              <a:rPr lang="ru-RU" sz="2000" b="1" dirty="0"/>
              <a:t>ко мне добротой –</a:t>
            </a:r>
          </a:p>
          <a:p>
            <a:r>
              <a:rPr lang="ru-RU" sz="2000" b="1" dirty="0"/>
              <a:t>И болезни смоет волной,</a:t>
            </a:r>
          </a:p>
          <a:p>
            <a:r>
              <a:rPr lang="ru-RU" sz="2000" b="1" dirty="0"/>
              <a:t>И печаль обойдёт стороной,</a:t>
            </a:r>
          </a:p>
          <a:p>
            <a:r>
              <a:rPr lang="ru-RU" sz="2000" b="1" dirty="0"/>
              <a:t>Озарится душа красотой.</a:t>
            </a:r>
          </a:p>
          <a:p>
            <a:endParaRPr lang="ru-RU" sz="2000" b="1" dirty="0"/>
          </a:p>
          <a:p>
            <a:r>
              <a:rPr lang="ru-RU" sz="2000" b="1" dirty="0" smtClean="0"/>
              <a:t>Вам </a:t>
            </a:r>
            <a:r>
              <a:rPr lang="ru-RU" sz="2000" b="1" dirty="0"/>
              <a:t>нужен круг друзей</a:t>
            </a:r>
          </a:p>
          <a:p>
            <a:r>
              <a:rPr lang="ru-RU" sz="2000" b="1" dirty="0"/>
              <a:t>И сердца доброта.</a:t>
            </a:r>
          </a:p>
          <a:p>
            <a:r>
              <a:rPr lang="ru-RU" sz="2000" b="1" dirty="0"/>
              <a:t>Чтобы хорошие люди</a:t>
            </a:r>
          </a:p>
          <a:p>
            <a:r>
              <a:rPr lang="ru-RU" sz="2000" b="1" dirty="0"/>
              <a:t>Были рядом всегда.</a:t>
            </a:r>
          </a:p>
          <a:p>
            <a:endParaRPr lang="ru-RU" sz="2000" b="1" dirty="0"/>
          </a:p>
          <a:p>
            <a:r>
              <a:rPr lang="ru-RU" sz="2000" b="1" dirty="0" smtClean="0"/>
              <a:t>Чтоб </a:t>
            </a:r>
            <a:r>
              <a:rPr lang="ru-RU" sz="2000" b="1" dirty="0"/>
              <a:t>не стоял человек равнодушно,</a:t>
            </a:r>
          </a:p>
          <a:p>
            <a:r>
              <a:rPr lang="ru-RU" sz="2000" b="1" dirty="0"/>
              <a:t>Когда у кого-то беда.</a:t>
            </a:r>
          </a:p>
          <a:p>
            <a:r>
              <a:rPr lang="ru-RU" sz="2000" b="1" dirty="0"/>
              <a:t>Рвануться на выручку нужно</a:t>
            </a:r>
          </a:p>
          <a:p>
            <a:r>
              <a:rPr lang="ru-RU" sz="2000" b="1" dirty="0"/>
              <a:t>В любую минуту, всегда.</a:t>
            </a:r>
          </a:p>
          <a:p>
            <a:endParaRPr lang="ru-RU" sz="2000" b="1" dirty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живётся вроде лучше, </a:t>
            </a:r>
          </a:p>
          <a:p>
            <a:r>
              <a:rPr lang="ru-RU" sz="2000" b="1" dirty="0"/>
              <a:t>И на сердце веселей,</a:t>
            </a:r>
          </a:p>
          <a:p>
            <a:r>
              <a:rPr lang="ru-RU" sz="2000" b="1" dirty="0"/>
              <a:t>Если кто-то вам поможет,</a:t>
            </a:r>
          </a:p>
          <a:p>
            <a:r>
              <a:rPr lang="ru-RU" sz="2000" b="1" dirty="0"/>
              <a:t>Отнесётся подобрей</a:t>
            </a:r>
          </a:p>
        </p:txBody>
      </p:sp>
      <p:pic>
        <p:nvPicPr>
          <p:cNvPr id="6" name="Picture 4" descr="http://www.ugra-tv.ru/upload/iblock/90a/90a6a0a667662e1e744ae49166f7e4d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68" y="1466901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agorlenok.ru/upload/iblock/e1d/e1d7eaa4acd2af3779aaf1445138cc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22" y="404664"/>
            <a:ext cx="287037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shkola499.ru/avatar/js/stock-illustration-21207378-cute-little-boy-in-wh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15" y="3113584"/>
            <a:ext cx="2407804" cy="35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ovput.com.ua/wp-content/uploads/2016/11/dobr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12" y="3636033"/>
            <a:ext cx="367107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i99.beon.ru/img-fotki.yandex.ru/get/5805/sockolovanatascha.8/0_57b76_66d5f72c_X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31496"/>
            <a:ext cx="3838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i99.beon.ru/img-fotki.yandex.ru/get/5805/sockolovanatascha.8/0_57b76_66d5f72c_X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0"/>
            <a:ext cx="3838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048" y="548680"/>
            <a:ext cx="875290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 </a:t>
            </a:r>
            <a:endParaRPr lang="ru-RU" sz="5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кция </a:t>
            </a: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 </a:t>
            </a:r>
            <a:r>
              <a:rPr lang="ru-RU" sz="4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доброты</a:t>
            </a:r>
            <a:r>
              <a:rPr lang="ru-RU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приуроченная </a:t>
            </a:r>
            <a:r>
              <a:rPr lang="ru-RU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Международному Дню </a:t>
            </a:r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</a:t>
            </a:r>
            <a:endParaRPr lang="ru-RU" sz="4400" b="1" dirty="0">
              <a:ln w="12700">
                <a:solidFill>
                  <a:sysClr val="windowText" lastClr="0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mdou148.edu.yar.ru/zagolovki_stranits/doroga_bezopasnosti0_w200_h2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50" y="4504167"/>
            <a:ext cx="190500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iparthut.com/clip-arts/1276/helping-hands-heart-12765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645">
            <a:off x="7736654" y="530074"/>
            <a:ext cx="1225851" cy="12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cliparthut.com/clip-arts/1276/helping-hands-heart-12765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355" flipH="1">
            <a:off x="301849" y="472131"/>
            <a:ext cx="1225851" cy="12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hkola499.ru/avatar/js/stock-illustration-21207378-cute-little-boy-in-wh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4358674"/>
            <a:ext cx="1728191" cy="25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clipartion.com/wp-content/uploads/2015/10/teenage-boy-studying-clipart-reading-clipart-free-clipar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2" y="4941168"/>
            <a:ext cx="1224580" cy="17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i99.beon.ru/img-fotki.yandex.ru/get/5805/sockolovanatascha.8/0_57b76_66d5f72c_X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33" y="3313543"/>
            <a:ext cx="3838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://i99.beon.ru/img-fotki.yandex.ru/get/5805/sockolovanatascha.8/0_57b76_66d5f72c_X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4" y="3392606"/>
            <a:ext cx="3838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439" y="548680"/>
            <a:ext cx="8754272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акции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оставляют свое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- маленькие бумажные ладошки, символизирующие счастливое мирное детство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детский символ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дружбы, доброты и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открытости…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trans-company.ru/uploads/files/%D0%BF%D1%80%D0%B5%D1%81%D1%81-%D1%80%D0%B5%D0%BB%D0%B8%D0%B7%20%28%D0%B1%D0%BB%D0%B0%D0%B3%D0%BE%D1%82%D0%B2%D0%BE%D1%80%D0%B8%D1%82%D0%B5%D0%BB%D1%8C%D0%BD%D0%BE%D1%81%D1%82%D1%8C%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36" y="2276872"/>
            <a:ext cx="1025283" cy="91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rans-company.ru/uploads/files/%D0%BF%D1%80%D0%B5%D1%81%D1%81-%D1%80%D0%B5%D0%BB%D0%B8%D0%B7%20%28%D0%B1%D0%BB%D0%B0%D0%B3%D0%BE%D1%82%D0%B2%D0%BE%D1%80%D0%B8%D1%82%D0%B5%D0%BB%D1%8C%D0%BD%D0%BE%D1%81%D1%82%D1%8C%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4641" y="2276872"/>
            <a:ext cx="1025283" cy="91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ld.vmr-mo.ru/upload/iblock/f63/GRA1.388652.5.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33" y="4508316"/>
            <a:ext cx="1900967" cy="18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10intellects.ru/wp-content/uploads/2014/03/baby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02" y="4274079"/>
            <a:ext cx="2376752" cy="23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fcsmaine.org/wp-content/uploads/2012/02/freezeout_hand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" y="28892"/>
            <a:ext cx="1326904" cy="4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fcsmaine.org/wp-content/uploads/2012/02/freezeout_hand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2154"/>
            <a:ext cx="1502184" cy="5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fcsmaine.org/wp-content/uploads/2012/02/freezeout_hand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9123"/>
            <a:ext cx="1437993" cy="5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fcsmaine.org/wp-content/uploads/2012/02/freezeout_hand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5" y="0"/>
            <a:ext cx="1434409" cy="5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fcsmaine.org/wp-content/uploads/2012/02/freezeout_hand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22" y="28173"/>
            <a:ext cx="1382122" cy="51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fcsmaine.org/wp-content/uploads/2012/02/freezeout_hand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55" y="43209"/>
            <a:ext cx="1288787" cy="4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everies.fr/gifs/images/floaties/1223222677_gifs_floatie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" y="255619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veries.fr/gifs/images/floaties/1223222677_gifs_floatie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96" y="272449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everies.fr/gifs/images/floaties/1223222677_gifs_floatie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36" y="263882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everies.fr/gifs/images/floaties/1223222677_gifs_floatie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55" y="263691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everies.fr/gifs/images/floaties/1223222677_gifs_floatie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" y="393171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reveries.fr/gifs/images/floaties/1223222677_gifs_floatie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91" y="431486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reveries.fr/gifs/images/floaties/1223222677_gifs_floatie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30" y="4217004"/>
            <a:ext cx="221576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reveries.fr/gifs/images/floaties/1223222677_gifs_floatie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55" y="3881477"/>
            <a:ext cx="2370803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2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117</Words>
  <Application>Microsoft Office PowerPoint</Application>
  <PresentationFormat>Экран (4:3)</PresentationFormat>
  <Paragraphs>67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Comic Sans MS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ммм</cp:lastModifiedBy>
  <cp:revision>25</cp:revision>
  <dcterms:created xsi:type="dcterms:W3CDTF">2014-06-24T15:51:35Z</dcterms:created>
  <dcterms:modified xsi:type="dcterms:W3CDTF">2018-12-03T00:51:51Z</dcterms:modified>
</cp:coreProperties>
</file>